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notesMasterIdLst>
    <p:notesMasterId r:id="rId7"/>
  </p:notesMasterIdLst>
  <p:sldIdLst>
    <p:sldId id="257" r:id="rId2"/>
    <p:sldId id="258" r:id="rId3"/>
    <p:sldId id="259" r:id="rId4"/>
    <p:sldId id="260" r:id="rId5"/>
    <p:sldId id="262" r:id="rId6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24"/>
  </p:normalViewPr>
  <p:slideViewPr>
    <p:cSldViewPr snapToGrid="0" snapToObjects="1">
      <p:cViewPr varScale="1">
        <p:scale>
          <a:sx n="95" d="100"/>
          <a:sy n="95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>
</file>

<file path=ppt/media/image2.jpg>
</file>

<file path=ppt/media/image3.tiff>
</file>

<file path=ppt/media/image4.png>
</file>

<file path=ppt/media/image5.png>
</file>

<file path=ppt/media/image6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22FD85-9AFC-DA41-BFC2-8D522B957999}" type="datetimeFigureOut">
              <a:rPr lang="nb-NO" smtClean="0"/>
              <a:t>10.05.2018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C014CE-F344-D946-8B1C-1D32E77248C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87461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body"/>
          </p:nvPr>
        </p:nvSpPr>
        <p:spPr>
          <a:xfrm>
            <a:off x="755640" y="5145120"/>
            <a:ext cx="6048000" cy="420984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TextShape 2"/>
          <p:cNvSpPr txBox="1"/>
          <p:nvPr/>
        </p:nvSpPr>
        <p:spPr>
          <a:xfrm>
            <a:off x="4281480" y="10155240"/>
            <a:ext cx="3276360" cy="5360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F25DAC0A-7C6F-48A6-99A9-61476FEA2A34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36685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10.05.2018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75943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tel og bilde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10.05.2018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72401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tat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10.05.2018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183612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vne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10.05.2018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220027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vnekort med s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10.05.2018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2959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nt eller us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10.05.2018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399774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tel og 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10.05.2018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183609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10.05.2018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551743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812895" y="609735"/>
            <a:ext cx="8463336" cy="1320385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nb-NO" sz="1633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rebuchet MS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subTitle"/>
          </p:nvPr>
        </p:nvSpPr>
        <p:spPr>
          <a:xfrm>
            <a:off x="812895" y="2160689"/>
            <a:ext cx="4117157" cy="3880489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2903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5240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10.05.2018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93988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10.05.2018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58143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10.05.2018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08671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10.05.2018</a:t>
            </a:fld>
            <a:endParaRPr lang="nb-N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06506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10.05.2018</a:t>
            </a:fld>
            <a:endParaRPr lang="nb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86243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10.05.2018</a:t>
            </a:fld>
            <a:endParaRPr lang="nb-N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29851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10.05.2018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3854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b-NO"/>
              <a:t>Klikk på ikonet for å legge til et bilde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10.05.2018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00644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41CAD-7E0C-FA40-9E57-2C6A88F39AFB}" type="datetimeFigureOut">
              <a:rPr lang="nb-NO" smtClean="0"/>
              <a:t>10.05.2018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08970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extShape 1"/>
          <p:cNvSpPr txBox="1"/>
          <p:nvPr/>
        </p:nvSpPr>
        <p:spPr>
          <a:xfrm>
            <a:off x="1778257" y="1489883"/>
            <a:ext cx="6702840" cy="1645991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r>
              <a:rPr lang="nb-NO" sz="10433" spc="-1" dirty="0">
                <a:solidFill>
                  <a:srgbClr val="EB3D9F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Team </a:t>
            </a:r>
            <a:r>
              <a:rPr lang="nb-NO" sz="10433" spc="-1" dirty="0" err="1">
                <a:solidFill>
                  <a:srgbClr val="EB3D9F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grnn</a:t>
            </a:r>
            <a:r>
              <a:rPr lang="nb-NO" sz="10433" spc="-1" dirty="0">
                <a:solidFill>
                  <a:srgbClr val="EB3D9F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 </a:t>
            </a:r>
            <a:endParaRPr lang="nb-NO" sz="1633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badi MT Condensed Light" panose="020B0306030101010103" pitchFamily="34" charset="77"/>
            </a:endParaRPr>
          </a:p>
        </p:txBody>
      </p:sp>
      <p:sp>
        <p:nvSpPr>
          <p:cNvPr id="213" name="TextShape 2"/>
          <p:cNvSpPr txBox="1"/>
          <p:nvPr/>
        </p:nvSpPr>
        <p:spPr>
          <a:xfrm>
            <a:off x="2654159" y="3114973"/>
            <a:ext cx="5826938" cy="109667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r>
              <a:rPr lang="en-US" sz="1805" spc="-1" dirty="0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En </a:t>
            </a:r>
            <a:r>
              <a:rPr lang="en-US" sz="1805" spc="-1" dirty="0" err="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kort</a:t>
            </a:r>
            <a:r>
              <a:rPr lang="en-US" sz="1805" spc="-1" dirty="0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 </a:t>
            </a:r>
            <a:r>
              <a:rPr lang="en-US" sz="1805" spc="-1" dirty="0" err="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presentasjon</a:t>
            </a:r>
            <a:r>
              <a:rPr lang="en-US" sz="1805" spc="-1" dirty="0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 av oblig 5 </a:t>
            </a:r>
            <a:endParaRPr lang="en-US" sz="2903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badi MT Condensed Light" panose="020B0306030101010103" pitchFamily="34" charset="77"/>
            </a:endParaRPr>
          </a:p>
        </p:txBody>
      </p:sp>
      <p:sp>
        <p:nvSpPr>
          <p:cNvPr id="2" name="TekstSylinder 1">
            <a:extLst>
              <a:ext uri="{FF2B5EF4-FFF2-40B4-BE49-F238E27FC236}">
                <a16:creationId xmlns:a16="http://schemas.microsoft.com/office/drawing/2014/main" id="{A8284B85-320B-4C4F-9E80-5C40022E0F8C}"/>
              </a:ext>
            </a:extLst>
          </p:cNvPr>
          <p:cNvSpPr txBox="1"/>
          <p:nvPr/>
        </p:nvSpPr>
        <p:spPr>
          <a:xfrm>
            <a:off x="1783345" y="3135874"/>
            <a:ext cx="243391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nb-NO" dirty="0">
              <a:solidFill>
                <a:schemeClr val="bg1">
                  <a:lumMod val="50000"/>
                </a:schemeClr>
              </a:solidFill>
              <a:latin typeface="Abadi MT Condensed Light" panose="020B0306030101010103" pitchFamily="34" charset="77"/>
            </a:endParaRP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Agnete </a:t>
            </a:r>
            <a:r>
              <a:rPr lang="nb-NO" dirty="0" err="1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Gridseth</a:t>
            </a:r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 Røstad</a:t>
            </a: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Alise Haukenes</a:t>
            </a: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Amund Lindstøl</a:t>
            </a: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Eivind Dagsland </a:t>
            </a:r>
            <a:r>
              <a:rPr lang="nb-NO" dirty="0" err="1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Halderaker</a:t>
            </a:r>
            <a:endParaRPr lang="nb-NO" dirty="0">
              <a:solidFill>
                <a:schemeClr val="bg1">
                  <a:lumMod val="50000"/>
                </a:schemeClr>
              </a:solidFill>
              <a:latin typeface="Abadi MT Condensed Light" panose="020B0306030101010103" pitchFamily="34" charset="77"/>
            </a:endParaRP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Helge Mikael Landro</a:t>
            </a: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Håkon </a:t>
            </a:r>
            <a:r>
              <a:rPr lang="nb-NO" dirty="0" err="1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Ettestøl</a:t>
            </a:r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 Osland</a:t>
            </a: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Magnus Flatheim Jensen</a:t>
            </a: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Simon Telle </a:t>
            </a:r>
            <a:r>
              <a:rPr lang="nb-NO" dirty="0" err="1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Riple</a:t>
            </a:r>
            <a:endParaRPr lang="nb-NO" dirty="0">
              <a:solidFill>
                <a:schemeClr val="bg1">
                  <a:lumMod val="50000"/>
                </a:schemeClr>
              </a:solidFill>
              <a:latin typeface="Abadi MT Condensed Light" panose="020B0306030101010103" pitchFamily="34" charset="77"/>
            </a:endParaRPr>
          </a:p>
          <a:p>
            <a:endParaRPr lang="nb-NO" dirty="0">
              <a:solidFill>
                <a:schemeClr val="bg1">
                  <a:lumMod val="50000"/>
                </a:schemeClr>
              </a:solidFill>
              <a:latin typeface="Abadi MT Condensed Light" panose="020B0306030101010103" pitchFamily="34" charset="77"/>
            </a:endParaRPr>
          </a:p>
        </p:txBody>
      </p:sp>
      <p:pic>
        <p:nvPicPr>
          <p:cNvPr id="5" name="Bilde 2">
            <a:extLst>
              <a:ext uri="{FF2B5EF4-FFF2-40B4-BE49-F238E27FC236}">
                <a16:creationId xmlns:a16="http://schemas.microsoft.com/office/drawing/2014/main" id="{453CFF99-7DDF-2944-943E-D4F23179E184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2030103" y="1489883"/>
            <a:ext cx="970200" cy="16236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2354195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lassholder for innhold 6">
            <a:extLst>
              <a:ext uri="{FF2B5EF4-FFF2-40B4-BE49-F238E27FC236}">
                <a16:creationId xmlns:a16="http://schemas.microsoft.com/office/drawing/2014/main" id="{14FD7C83-1C47-AB46-BEF9-AF0C6DEE082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769351" y="2512295"/>
            <a:ext cx="6302203" cy="3177360"/>
          </a:xfr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64D5FD30-9D96-344F-B927-DACEAD945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Hovedresultater</a:t>
            </a:r>
          </a:p>
        </p:txBody>
      </p:sp>
      <p:sp>
        <p:nvSpPr>
          <p:cNvPr id="4" name="Undertittel 3">
            <a:extLst>
              <a:ext uri="{FF2B5EF4-FFF2-40B4-BE49-F238E27FC236}">
                <a16:creationId xmlns:a16="http://schemas.microsoft.com/office/drawing/2014/main" id="{C5DB7D58-15F7-5D4E-A304-4A530F34E3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1808883"/>
            <a:ext cx="4184035" cy="3880772"/>
          </a:xfrm>
        </p:spPr>
        <p:txBody>
          <a:bodyPr/>
          <a:lstStyle/>
          <a:p>
            <a:r>
              <a:rPr lang="nb-NO" dirty="0" err="1">
                <a:latin typeface="Abadi MT Condensed Light" panose="020B0306030101010103" pitchFamily="34" charset="77"/>
              </a:rPr>
              <a:t>Multiplayer</a:t>
            </a:r>
            <a:r>
              <a:rPr lang="nb-NO" dirty="0">
                <a:latin typeface="Abadi MT Condensed Light" panose="020B0306030101010103" pitchFamily="34" charset="77"/>
              </a:rPr>
              <a:t> online</a:t>
            </a:r>
          </a:p>
          <a:p>
            <a:r>
              <a:rPr lang="nb-NO" dirty="0">
                <a:latin typeface="Abadi MT Condensed Light" panose="020B0306030101010103" pitchFamily="34" charset="77"/>
              </a:rPr>
              <a:t>Sjakkvarianten crazyhouse</a:t>
            </a:r>
          </a:p>
          <a:p>
            <a:r>
              <a:rPr lang="nb-NO" dirty="0">
                <a:latin typeface="Abadi MT Condensed Light" panose="020B0306030101010103" pitchFamily="34" charset="77"/>
              </a:rPr>
              <a:t>En bedre sjakk AI</a:t>
            </a:r>
          </a:p>
        </p:txBody>
      </p:sp>
    </p:spTree>
    <p:extLst>
      <p:ext uri="{BB962C8B-B14F-4D97-AF65-F5344CB8AC3E}">
        <p14:creationId xmlns:p14="http://schemas.microsoft.com/office/powerpoint/2010/main" val="1431782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5FDDFBB-3E3D-9045-915E-D1855A186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Utfordringer og løsninger</a:t>
            </a:r>
          </a:p>
        </p:txBody>
      </p:sp>
      <p:sp>
        <p:nvSpPr>
          <p:cNvPr id="8" name="Plassholder for tekst 7">
            <a:extLst>
              <a:ext uri="{FF2B5EF4-FFF2-40B4-BE49-F238E27FC236}">
                <a16:creationId xmlns:a16="http://schemas.microsoft.com/office/drawing/2014/main" id="{5436A91E-C3CD-E243-B3B9-39F4964ACB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5745" y="1584721"/>
            <a:ext cx="4185623" cy="576262"/>
          </a:xfrm>
        </p:spPr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Utfordringer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71CF0C66-280F-844F-9465-EB389BF632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5744" y="2172613"/>
            <a:ext cx="4185623" cy="3304117"/>
          </a:xfrm>
        </p:spPr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Implementere online </a:t>
            </a:r>
            <a:r>
              <a:rPr lang="nb-NO" dirty="0" err="1">
                <a:latin typeface="Abadi MT Condensed Light" panose="020B0306030101010103" pitchFamily="34" charset="77"/>
              </a:rPr>
              <a:t>multiplayer</a:t>
            </a:r>
            <a:endParaRPr lang="nb-NO" dirty="0">
              <a:latin typeface="Abadi MT Condensed Light" panose="020B0306030101010103" pitchFamily="34" charset="77"/>
            </a:endParaRPr>
          </a:p>
          <a:p>
            <a:r>
              <a:rPr lang="nb-NO" dirty="0">
                <a:latin typeface="Abadi MT Condensed Light" panose="020B0306030101010103" pitchFamily="34" charset="77"/>
              </a:rPr>
              <a:t>Passe på at AI ikke gjør ulovlige trekk</a:t>
            </a:r>
          </a:p>
          <a:p>
            <a:r>
              <a:rPr lang="nb-NO" dirty="0" err="1">
                <a:latin typeface="Abadi MT Condensed Light" panose="020B0306030101010103" pitchFamily="34" charset="77"/>
              </a:rPr>
              <a:t>Minimax</a:t>
            </a:r>
            <a:endParaRPr lang="nb-NO" dirty="0">
              <a:latin typeface="Abadi MT Condensed Light" panose="020B0306030101010103" pitchFamily="34" charset="77"/>
            </a:endParaRPr>
          </a:p>
          <a:p>
            <a:r>
              <a:rPr lang="nb-NO" dirty="0" err="1">
                <a:latin typeface="Abadi MT Condensed Light" panose="020B0306030101010103" pitchFamily="34" charset="77"/>
              </a:rPr>
              <a:t>Merging</a:t>
            </a:r>
            <a:endParaRPr lang="nb-NO" dirty="0">
              <a:latin typeface="Abadi MT Condensed Light" panose="020B0306030101010103" pitchFamily="34" charset="77"/>
            </a:endParaRPr>
          </a:p>
        </p:txBody>
      </p:sp>
      <p:sp>
        <p:nvSpPr>
          <p:cNvPr id="9" name="Plassholder for tekst 8">
            <a:extLst>
              <a:ext uri="{FF2B5EF4-FFF2-40B4-BE49-F238E27FC236}">
                <a16:creationId xmlns:a16="http://schemas.microsoft.com/office/drawing/2014/main" id="{6AA863A6-78C0-2E4E-8964-5EE7C480B5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88383" y="1584721"/>
            <a:ext cx="4185618" cy="576262"/>
          </a:xfrm>
        </p:spPr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Løsninger</a:t>
            </a:r>
          </a:p>
        </p:txBody>
      </p:sp>
      <p:sp>
        <p:nvSpPr>
          <p:cNvPr id="6" name="Plassholder for tekst 5">
            <a:extLst>
              <a:ext uri="{FF2B5EF4-FFF2-40B4-BE49-F238E27FC236}">
                <a16:creationId xmlns:a16="http://schemas.microsoft.com/office/drawing/2014/main" id="{1DD1F4CC-30D6-3042-B6AA-3C83D7614C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088384" y="2225873"/>
            <a:ext cx="4185617" cy="3304117"/>
          </a:xfrm>
        </p:spPr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SQL-database i stedet for </a:t>
            </a:r>
            <a:r>
              <a:rPr lang="nb-NO" dirty="0" err="1">
                <a:latin typeface="Abadi MT Condensed Light" panose="020B0306030101010103" pitchFamily="34" charset="77"/>
              </a:rPr>
              <a:t>sockets</a:t>
            </a:r>
            <a:endParaRPr lang="nb-NO" dirty="0">
              <a:latin typeface="Abadi MT Condensed Light" panose="020B0306030101010103" pitchFamily="34" charset="77"/>
            </a:endParaRPr>
          </a:p>
          <a:p>
            <a:r>
              <a:rPr lang="nb-NO" dirty="0">
                <a:latin typeface="Abadi MT Condensed Light" panose="020B0306030101010103" pitchFamily="34" charset="77"/>
              </a:rPr>
              <a:t>Testing, gå over alle reglene. Passe på at AI får med all nødvendig informasjon for å ikke gjøre ulovlige trekk.</a:t>
            </a:r>
          </a:p>
          <a:p>
            <a:r>
              <a:rPr lang="nb-NO" dirty="0">
                <a:latin typeface="Abadi MT Condensed Light" panose="020B0306030101010103" pitchFamily="34" charset="77"/>
              </a:rPr>
              <a:t>Tilpasse </a:t>
            </a:r>
            <a:r>
              <a:rPr lang="nb-NO" dirty="0" err="1">
                <a:latin typeface="Abadi MT Condensed Light" panose="020B0306030101010103" pitchFamily="34" charset="77"/>
              </a:rPr>
              <a:t>minimax</a:t>
            </a:r>
            <a:r>
              <a:rPr lang="nb-NO" dirty="0">
                <a:latin typeface="Abadi MT Condensed Light" panose="020B0306030101010103" pitchFamily="34" charset="77"/>
              </a:rPr>
              <a:t> algoritmen til spillet vårt</a:t>
            </a:r>
          </a:p>
          <a:p>
            <a:r>
              <a:rPr lang="nb-NO" dirty="0">
                <a:latin typeface="Abadi MT Condensed Light" panose="020B0306030101010103" pitchFamily="34" charset="77"/>
              </a:rPr>
              <a:t>Alle gikk over den nye funksjonaliteten de hadde implementert.</a:t>
            </a:r>
          </a:p>
        </p:txBody>
      </p:sp>
      <p:pic>
        <p:nvPicPr>
          <p:cNvPr id="3" name="Bilde 2">
            <a:extLst>
              <a:ext uri="{FF2B5EF4-FFF2-40B4-BE49-F238E27FC236}">
                <a16:creationId xmlns:a16="http://schemas.microsoft.com/office/drawing/2014/main" id="{5DE02832-16C1-2547-8F89-7EDE629112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0883" y="3723071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487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A647E63-E366-1541-B9E8-6298BE7E2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61175"/>
            <a:ext cx="8596668" cy="1320800"/>
          </a:xfrm>
        </p:spPr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Designet</a:t>
            </a:r>
          </a:p>
        </p:txBody>
      </p:sp>
      <p:pic>
        <p:nvPicPr>
          <p:cNvPr id="20" name="Bilde 19">
            <a:extLst>
              <a:ext uri="{FF2B5EF4-FFF2-40B4-BE49-F238E27FC236}">
                <a16:creationId xmlns:a16="http://schemas.microsoft.com/office/drawing/2014/main" id="{E7FAC30F-CB66-034B-BA9A-D07E9502C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520" y="-294592"/>
            <a:ext cx="9420480" cy="1776567"/>
          </a:xfrm>
          <a:prstGeom prst="rect">
            <a:avLst/>
          </a:prstGeom>
        </p:spPr>
      </p:pic>
      <p:pic>
        <p:nvPicPr>
          <p:cNvPr id="8" name="Bilde 7">
            <a:extLst>
              <a:ext uri="{FF2B5EF4-FFF2-40B4-BE49-F238E27FC236}">
                <a16:creationId xmlns:a16="http://schemas.microsoft.com/office/drawing/2014/main" id="{DAFB26F7-B062-CE48-8B1B-D93C6FCC7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1766"/>
            <a:ext cx="12192000" cy="665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334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194FE27-FA11-3A40-AB0A-18A21A4CB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Retrospektiv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B8870C03-D4DB-7442-B72E-075CE65B9E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1620602"/>
            <a:ext cx="4184035" cy="3880772"/>
          </a:xfrm>
        </p:spPr>
        <p:txBody>
          <a:bodyPr>
            <a:normAutofit/>
          </a:bodyPr>
          <a:lstStyle/>
          <a:p>
            <a:r>
              <a:rPr lang="nb-NO" dirty="0">
                <a:latin typeface="Abadi MT Condensed Light" panose="020B0306030101010103" pitchFamily="34" charset="77"/>
              </a:rPr>
              <a:t>Hva gikk bra?</a:t>
            </a:r>
          </a:p>
          <a:p>
            <a:pPr lvl="1"/>
            <a:r>
              <a:rPr lang="nb-NO" dirty="0">
                <a:latin typeface="Abadi MT Condensed Light" panose="020B0306030101010103" pitchFamily="34" charset="77"/>
              </a:rPr>
              <a:t>Fordeling av oppgaver</a:t>
            </a:r>
          </a:p>
          <a:p>
            <a:pPr lvl="1"/>
            <a:r>
              <a:rPr lang="nb-NO" dirty="0">
                <a:latin typeface="Abadi MT Condensed Light" panose="020B0306030101010103" pitchFamily="34" charset="77"/>
              </a:rPr>
              <a:t>Animasjon</a:t>
            </a:r>
          </a:p>
          <a:p>
            <a:pPr lvl="1"/>
            <a:r>
              <a:rPr lang="nb-NO" dirty="0">
                <a:latin typeface="Abadi MT Condensed Light" panose="020B0306030101010103" pitchFamily="34" charset="77"/>
              </a:rPr>
              <a:t>Kommunikasjon</a:t>
            </a:r>
          </a:p>
          <a:p>
            <a:pPr lvl="1"/>
            <a:r>
              <a:rPr lang="nb-NO" dirty="0">
                <a:latin typeface="Abadi MT Condensed Light" panose="020B0306030101010103" pitchFamily="34" charset="77"/>
              </a:rPr>
              <a:t>Møter</a:t>
            </a:r>
          </a:p>
          <a:p>
            <a:pPr lvl="1"/>
            <a:r>
              <a:rPr lang="nb-NO" dirty="0" err="1">
                <a:latin typeface="Abadi MT Condensed Light" panose="020B0306030101010103" pitchFamily="34" charset="77"/>
              </a:rPr>
              <a:t>Branches</a:t>
            </a:r>
            <a:endParaRPr lang="nb-NO" dirty="0">
              <a:latin typeface="Abadi MT Condensed Light" panose="020B0306030101010103" pitchFamily="34" charset="77"/>
            </a:endParaRPr>
          </a:p>
          <a:p>
            <a:pPr lvl="1"/>
            <a:endParaRPr lang="nb-NO" dirty="0">
              <a:latin typeface="Abadi MT Condensed Light" panose="020B0306030101010103" pitchFamily="34" charset="77"/>
            </a:endParaRPr>
          </a:p>
          <a:p>
            <a:endParaRPr lang="nb-NO" dirty="0">
              <a:latin typeface="Abadi MT Condensed Light" panose="020B0306030101010103" pitchFamily="34" charset="77"/>
            </a:endParaRP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C1442FFA-A9ED-AB4F-9C0B-313E34BB5D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04267" y="1620602"/>
            <a:ext cx="4184034" cy="3880773"/>
          </a:xfrm>
        </p:spPr>
        <p:txBody>
          <a:bodyPr>
            <a:normAutofit/>
          </a:bodyPr>
          <a:lstStyle/>
          <a:p>
            <a:r>
              <a:rPr lang="nb-NO" dirty="0">
                <a:latin typeface="Abadi MT Condensed Light" panose="020B0306030101010103" pitchFamily="34" charset="77"/>
              </a:rPr>
              <a:t>Hva kunne gått bedre?</a:t>
            </a:r>
          </a:p>
          <a:p>
            <a:pPr lvl="1"/>
            <a:r>
              <a:rPr lang="nb-NO" dirty="0">
                <a:latin typeface="Abadi MT Condensed Light" panose="020B0306030101010103" pitchFamily="34" charset="77"/>
              </a:rPr>
              <a:t>Ikke alle møter presist</a:t>
            </a:r>
          </a:p>
          <a:p>
            <a:pPr lvl="1"/>
            <a:r>
              <a:rPr lang="nb-NO" dirty="0">
                <a:latin typeface="Abadi MT Condensed Light" panose="020B0306030101010103" pitchFamily="34" charset="77"/>
              </a:rPr>
              <a:t>Mer Scrum, dele opp oppgavene i mindre oppgaver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0AC7E7D4-511D-DA4D-A347-0F279F76FD76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449378" y="4057200"/>
            <a:ext cx="3583440" cy="28008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62532349"/>
      </p:ext>
    </p:extLst>
  </p:cSld>
  <p:clrMapOvr>
    <a:masterClrMapping/>
  </p:clrMapOvr>
</p:sld>
</file>

<file path=ppt/theme/theme1.xml><?xml version="1.0" encoding="utf-8"?>
<a:theme xmlns:a="http://schemas.openxmlformats.org/drawingml/2006/main" name="Fasett">
  <a:themeElements>
    <a:clrScheme name="Rødfiolet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Faset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set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3183</TotalTime>
  <Words>133</Words>
  <Application>Microsoft Macintosh PowerPoint</Application>
  <PresentationFormat>Widescreen</PresentationFormat>
  <Paragraphs>38</Paragraphs>
  <Slides>5</Slides>
  <Notes>1</Notes>
  <HiddenSlides>0</HiddenSlides>
  <MMClips>0</MMClips>
  <ScaleCrop>false</ScaleCrop>
  <HeadingPairs>
    <vt:vector size="6" baseType="variant">
      <vt:variant>
        <vt:lpstr>Brukte skrifter</vt:lpstr>
      </vt:variant>
      <vt:variant>
        <vt:i4>6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5</vt:i4>
      </vt:variant>
    </vt:vector>
  </HeadingPairs>
  <TitlesOfParts>
    <vt:vector size="12" baseType="lpstr">
      <vt:lpstr>Abadi MT Condensed Light</vt:lpstr>
      <vt:lpstr>Arial</vt:lpstr>
      <vt:lpstr>Calibri</vt:lpstr>
      <vt:lpstr>Times New Roman</vt:lpstr>
      <vt:lpstr>Trebuchet MS</vt:lpstr>
      <vt:lpstr>Wingdings 3</vt:lpstr>
      <vt:lpstr>Fasett</vt:lpstr>
      <vt:lpstr>PowerPoint-presentasjon</vt:lpstr>
      <vt:lpstr>Hovedresultater</vt:lpstr>
      <vt:lpstr>Utfordringer og løsninger</vt:lpstr>
      <vt:lpstr>Designet</vt:lpstr>
      <vt:lpstr>Retrospektiv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Alise Haukenes</dc:creator>
  <cp:lastModifiedBy>Alise Haukenes</cp:lastModifiedBy>
  <cp:revision>18</cp:revision>
  <cp:lastPrinted>2018-03-23T10:55:21Z</cp:lastPrinted>
  <dcterms:created xsi:type="dcterms:W3CDTF">2018-03-21T17:24:11Z</dcterms:created>
  <dcterms:modified xsi:type="dcterms:W3CDTF">2018-05-11T09:27:00Z</dcterms:modified>
</cp:coreProperties>
</file>

<file path=docProps/thumbnail.jpeg>
</file>